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4-2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289929"/>
            <a:ext cx="569976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1. What is Stock Market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352919"/>
            <a:ext cx="7468553" cy="1435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stock market is a place where people buy and sell shares of companies. It helps businesses raise money and gives people a chance to invest and earn profits.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837724" y="5058013"/>
            <a:ext cx="746855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837724" y="5633442"/>
            <a:ext cx="746855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50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Made By - Ansh Chaurasia</a:t>
            </a:r>
            <a:endParaRPr lang="en-US" sz="1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45587" y="2840474"/>
            <a:ext cx="713922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Thanks For Your Corporation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4777502" y="3903464"/>
            <a:ext cx="5075277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3500" spc="-71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Made By - Ansh Chaurasia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5062180" y="4825722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3500" spc="-71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Class - 9</a:t>
            </a:r>
            <a:endParaRPr lang="en-US" sz="3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626043"/>
            <a:ext cx="584680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2. How Do Stocks Work?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689032"/>
            <a:ext cx="7468553" cy="1914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Stocks are small ownership parts of a company.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If the company does well, the stock price increases and you can earn profit.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endParaRPr lang="en-US" sz="2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7821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3. Types of Stocks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941201"/>
            <a:ext cx="7468553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1.Growth Stocks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– From fast-growing companies; prices        may rise quickly but usually no dividends.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6324124" y="4167664"/>
            <a:ext cx="7468553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2.Dividend Stocks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– Pay regular income to shareholders from company profits.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6324124" y="5394127"/>
            <a:ext cx="7468553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3. Value Stocks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– Priced lower than their actual worth, with potential for long-term growth.</a:t>
            </a:r>
            <a:endParaRPr lang="en-US" sz="2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6785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0562" y="542568"/>
            <a:ext cx="6855738" cy="580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spc="-73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4. Why Do Companies Sell Shares?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90562" y="1418630"/>
            <a:ext cx="7762875" cy="1184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Companies sell shares to get money from the public. This money helps them grow, start new projects, or pay off loans. This process is called an </a:t>
            </a:r>
            <a:pPr algn="l" indent="0" marL="0">
              <a:lnSpc>
                <a:spcPts val="3100"/>
              </a:lnSpc>
              <a:buNone/>
            </a:pPr>
            <a:r>
              <a:rPr lang="en-US" sz="1900" b="1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IPO</a:t>
            </a:r>
            <a:pPr algn="l" indent="0" marL="0">
              <a:lnSpc>
                <a:spcPts val="3100"/>
              </a:lnSpc>
              <a:buNone/>
            </a:pPr>
            <a:r>
              <a:rPr lang="en-US" sz="1900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(Initial Public Offering).</a:t>
            </a:r>
            <a:endParaRPr lang="en-US" sz="19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562" y="2824639"/>
            <a:ext cx="7762875" cy="53113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51329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5. Who Can Invest in the Stock Market?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80297"/>
            <a:ext cx="7468553" cy="1435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Anyone can invest—students, working people, or big companies. Some invest for long-term growth, while others trade stocks quickly for profit.</a:t>
            </a:r>
            <a:endParaRPr lang="en-US" sz="2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65358"/>
            <a:ext cx="739271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6. How is Stock Price Decided?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928348"/>
            <a:ext cx="7468553" cy="1435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Stock prices change based on </a:t>
            </a:r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supply and demand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If many people want to buy a stock, its price goes up. News, company performance, and the economy also affect prices.</a:t>
            </a:r>
            <a:endParaRPr lang="en-US" sz="2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1022033"/>
            <a:ext cx="6185535" cy="61855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14761" y="2345769"/>
            <a:ext cx="6185535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7. Stock Market Index – What Does It Show?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614761" y="3993118"/>
            <a:ext cx="6185535" cy="1914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 index shows the overall performance of a group of top companies. For example, </a:t>
            </a:r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Sensex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and </a:t>
            </a:r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Nifty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 India, and </a:t>
            </a:r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S&amp;P 500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 the US. If the index is up, it usually means the market is doing well.</a:t>
            </a:r>
            <a:endParaRPr lang="en-US" sz="2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51329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8. Risks and Benefits of Investing in Stocks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80297"/>
            <a:ext cx="7468553" cy="1435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Stocks can help you grow your money, but there’s also a chance of losing money if the market falls. It's important to learn and invest wisely.</a:t>
            </a:r>
            <a:endParaRPr lang="en-US" sz="2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50118"/>
            <a:ext cx="5632490" cy="734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✅</a:t>
            </a:r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 </a:t>
            </a:r>
            <a:pPr algn="l" indent="0" marL="0">
              <a:lnSpc>
                <a:spcPts val="5500"/>
              </a:lnSpc>
              <a:buNone/>
            </a:pPr>
            <a:r>
              <a:rPr lang="en-US" sz="4400" b="1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943588"/>
            <a:ext cx="7468553" cy="1435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The stock market helps companies grow and allows people to invest and earn money. Understanding how it works helps us make smart financial decisions.</a:t>
            </a:r>
            <a:endParaRPr lang="en-US" sz="2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2025-04-09T13:21:33Z</dcterms:created>
  <dcterms:modified xsi:type="dcterms:W3CDTF">2025-04-09T13:21:33Z</dcterms:modified>
</cp:coreProperties>
</file>